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9" r:id="rId16"/>
    <p:sldId id="280" r:id="rId17"/>
    <p:sldId id="281" r:id="rId18"/>
    <p:sldId id="282" r:id="rId19"/>
    <p:sldId id="283" r:id="rId20"/>
    <p:sldId id="285" r:id="rId21"/>
    <p:sldId id="275" r:id="rId22"/>
    <p:sldId id="271" r:id="rId23"/>
    <p:sldId id="276" r:id="rId24"/>
    <p:sldId id="277" r:id="rId25"/>
    <p:sldId id="278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0" r:id="rId39"/>
    <p:sldId id="298" r:id="rId40"/>
    <p:sldId id="307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28" r:id="rId49"/>
    <p:sldId id="329" r:id="rId50"/>
    <p:sldId id="309" r:id="rId51"/>
    <p:sldId id="310" r:id="rId52"/>
    <p:sldId id="311" r:id="rId53"/>
    <p:sldId id="312" r:id="rId54"/>
    <p:sldId id="313" r:id="rId55"/>
    <p:sldId id="318" r:id="rId56"/>
    <p:sldId id="319" r:id="rId57"/>
    <p:sldId id="320" r:id="rId58"/>
    <p:sldId id="321" r:id="rId59"/>
    <p:sldId id="322" r:id="rId60"/>
    <p:sldId id="327" r:id="rId61"/>
    <p:sldId id="326" r:id="rId62"/>
    <p:sldId id="323" r:id="rId6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40FE-CA76-416C-9E55-6E63AE361CE1}" type="datetimeFigureOut">
              <a:rPr lang="fa-IR" smtClean="0"/>
              <a:pPr/>
              <a:t>10/27/1437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11646"/>
            <a:ext cx="8458200" cy="320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1671" y="4572008"/>
            <a:ext cx="46434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Titr" pitchFamily="2" charset="-78"/>
              </a:rPr>
              <a:t>علی زاده کارشناس زئونوز </a:t>
            </a:r>
          </a:p>
          <a:p>
            <a:pPr algn="ctr"/>
            <a:r>
              <a:rPr lang="fa-IR" b="1" dirty="0" smtClean="0">
                <a:solidFill>
                  <a:srgbClr val="00B0F0"/>
                </a:solidFill>
                <a:cs typeface="B Titr" pitchFamily="2" charset="-78"/>
              </a:rPr>
              <a:t>مرکز بهداشت استان آذربایجان شرقی</a:t>
            </a:r>
            <a:endParaRPr lang="fa-IR" b="1" dirty="0">
              <a:solidFill>
                <a:srgbClr val="00B0F0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6048672" cy="9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515302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2808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556792"/>
            <a:ext cx="813435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" y="1556792"/>
            <a:ext cx="81438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819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962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" y="1484784"/>
            <a:ext cx="80486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68407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" y="1556792"/>
            <a:ext cx="78581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64087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628800"/>
            <a:ext cx="784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82955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7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2"/>
            <a:ext cx="7704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620688"/>
            <a:ext cx="79438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147763"/>
            <a:ext cx="80200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48680"/>
            <a:ext cx="504825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0243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928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848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56886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72425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791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70485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131" y="620688"/>
            <a:ext cx="7431737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981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" y="1484784"/>
            <a:ext cx="79724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12776"/>
            <a:ext cx="7772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772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8020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69127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268760"/>
            <a:ext cx="81629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548680"/>
            <a:ext cx="7905750" cy="55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9183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412776"/>
            <a:ext cx="78105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53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7943850" cy="46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064896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53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72728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2"/>
            <a:ext cx="504680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024336" cy="564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84887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" y="476672"/>
            <a:ext cx="801052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58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4176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676875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71628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11521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5616624" cy="560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4479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43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6166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32656"/>
            <a:ext cx="741682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39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24" y="1600200"/>
            <a:ext cx="75073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29575" cy="48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340768"/>
            <a:ext cx="83529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1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7905750" cy="443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" y="1052736"/>
            <a:ext cx="78962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692696"/>
            <a:ext cx="813435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68760"/>
            <a:ext cx="80772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8010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1628801"/>
            <a:ext cx="7943850" cy="420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980728"/>
            <a:ext cx="7848872" cy="44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" y="1124744"/>
            <a:ext cx="78200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67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50405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00275"/>
            <a:ext cx="5544616" cy="432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51845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908720"/>
            <a:ext cx="540060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5184576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96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400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564904"/>
            <a:ext cx="5760640" cy="37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976664" cy="473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9339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5446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249688"/>
          </a:xfrm>
        </p:spPr>
        <p:txBody>
          <a:bodyPr/>
          <a:lstStyle/>
          <a:p>
            <a:pPr>
              <a:buNone/>
            </a:pPr>
            <a:endParaRPr lang="fa-I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905750" cy="45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7"/>
            <a:ext cx="79724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96752"/>
            <a:ext cx="6624736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3285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1369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" y="1844824"/>
            <a:ext cx="76485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" y="1484784"/>
            <a:ext cx="80105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412776"/>
            <a:ext cx="786765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91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412776"/>
            <a:ext cx="798195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</Words>
  <Application>Microsoft Office PowerPoint</Application>
  <PresentationFormat>On-screen Show (4:3)</PresentationFormat>
  <Paragraphs>2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bonakdar</dc:creator>
  <cp:lastModifiedBy>alizadehs</cp:lastModifiedBy>
  <cp:revision>17</cp:revision>
  <dcterms:created xsi:type="dcterms:W3CDTF">2014-10-27T05:50:41Z</dcterms:created>
  <dcterms:modified xsi:type="dcterms:W3CDTF">2016-08-01T08:07:17Z</dcterms:modified>
</cp:coreProperties>
</file>